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7772400" cy="10058400"/>
  <p:notesSz cx="7102475" cy="9388475"/>
  <p:defaultTextStyle>
    <a:defPPr>
      <a:defRPr lang="en-US"/>
    </a:defPPr>
    <a:lvl1pPr marL="0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1pPr>
    <a:lvl2pPr marL="481889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2pPr>
    <a:lvl3pPr marL="963778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3pPr>
    <a:lvl4pPr marL="1445666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4pPr>
    <a:lvl5pPr marL="1927555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5pPr>
    <a:lvl6pPr marL="2409444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6pPr>
    <a:lvl7pPr marL="2891333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7pPr>
    <a:lvl8pPr marL="3373222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8pPr>
    <a:lvl9pPr marL="3855110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186"/>
    <a:srgbClr val="C8DCC8"/>
    <a:srgbClr val="4CC7CE"/>
    <a:srgbClr val="FA6280"/>
    <a:srgbClr val="FD8C76"/>
    <a:srgbClr val="AEE6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557" autoAdjust="0"/>
  </p:normalViewPr>
  <p:slideViewPr>
    <p:cSldViewPr snapToGrid="0" showGuides="1">
      <p:cViewPr>
        <p:scale>
          <a:sx n="74" d="100"/>
          <a:sy n="74" d="100"/>
        </p:scale>
        <p:origin x="1400" y="-116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2"/>
            <a:ext cx="6606540" cy="3501813"/>
          </a:xfrm>
        </p:spPr>
        <p:txBody>
          <a:bodyPr anchor="b"/>
          <a:lstStyle>
            <a:lvl1pPr algn="ctr">
              <a:defRPr sz="502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11"/>
            </a:lvl1pPr>
            <a:lvl2pPr marL="383170" indent="0" algn="ctr">
              <a:buNone/>
              <a:defRPr sz="1676"/>
            </a:lvl2pPr>
            <a:lvl3pPr marL="766340" indent="0" algn="ctr">
              <a:buNone/>
              <a:defRPr sz="1509"/>
            </a:lvl3pPr>
            <a:lvl4pPr marL="1149511" indent="0" algn="ctr">
              <a:buNone/>
              <a:defRPr sz="1341"/>
            </a:lvl4pPr>
            <a:lvl5pPr marL="1532681" indent="0" algn="ctr">
              <a:buNone/>
              <a:defRPr sz="1341"/>
            </a:lvl5pPr>
            <a:lvl6pPr marL="1915851" indent="0" algn="ctr">
              <a:buNone/>
              <a:defRPr sz="1341"/>
            </a:lvl6pPr>
            <a:lvl7pPr marL="2299021" indent="0" algn="ctr">
              <a:buNone/>
              <a:defRPr sz="1341"/>
            </a:lvl7pPr>
            <a:lvl8pPr marL="2682191" indent="0" algn="ctr">
              <a:buNone/>
              <a:defRPr sz="1341"/>
            </a:lvl8pPr>
            <a:lvl9pPr marL="3065361" indent="0" algn="ctr">
              <a:buNone/>
              <a:defRPr sz="134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504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467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823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523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8"/>
            <a:ext cx="6703695" cy="4184014"/>
          </a:xfrm>
        </p:spPr>
        <p:txBody>
          <a:bodyPr anchor="b"/>
          <a:lstStyle>
            <a:lvl1pPr>
              <a:defRPr sz="502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5"/>
            <a:ext cx="6703695" cy="2200274"/>
          </a:xfrm>
        </p:spPr>
        <p:txBody>
          <a:bodyPr/>
          <a:lstStyle>
            <a:lvl1pPr marL="0" indent="0">
              <a:buNone/>
              <a:defRPr sz="2011">
                <a:solidFill>
                  <a:schemeClr val="tx1"/>
                </a:solidFill>
              </a:defRPr>
            </a:lvl1pPr>
            <a:lvl2pPr marL="383170" indent="0">
              <a:buNone/>
              <a:defRPr sz="1676">
                <a:solidFill>
                  <a:schemeClr val="tx1">
                    <a:tint val="75000"/>
                  </a:schemeClr>
                </a:solidFill>
              </a:defRPr>
            </a:lvl2pPr>
            <a:lvl3pPr marL="766340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3pPr>
            <a:lvl4pPr marL="114951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4pPr>
            <a:lvl5pPr marL="153268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5pPr>
            <a:lvl6pPr marL="191585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6pPr>
            <a:lvl7pPr marL="229902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7pPr>
            <a:lvl8pPr marL="268219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8pPr>
            <a:lvl9pPr marL="306536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410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844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11" b="1"/>
            </a:lvl1pPr>
            <a:lvl2pPr marL="383170" indent="0">
              <a:buNone/>
              <a:defRPr sz="1676" b="1"/>
            </a:lvl2pPr>
            <a:lvl3pPr marL="766340" indent="0">
              <a:buNone/>
              <a:defRPr sz="1509" b="1"/>
            </a:lvl3pPr>
            <a:lvl4pPr marL="1149511" indent="0">
              <a:buNone/>
              <a:defRPr sz="1341" b="1"/>
            </a:lvl4pPr>
            <a:lvl5pPr marL="1532681" indent="0">
              <a:buNone/>
              <a:defRPr sz="1341" b="1"/>
            </a:lvl5pPr>
            <a:lvl6pPr marL="1915851" indent="0">
              <a:buNone/>
              <a:defRPr sz="1341" b="1"/>
            </a:lvl6pPr>
            <a:lvl7pPr marL="2299021" indent="0">
              <a:buNone/>
              <a:defRPr sz="1341" b="1"/>
            </a:lvl7pPr>
            <a:lvl8pPr marL="2682191" indent="0">
              <a:buNone/>
              <a:defRPr sz="1341" b="1"/>
            </a:lvl8pPr>
            <a:lvl9pPr marL="3065361" indent="0">
              <a:buNone/>
              <a:defRPr sz="134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1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3" cy="1208404"/>
          </a:xfrm>
        </p:spPr>
        <p:txBody>
          <a:bodyPr anchor="b"/>
          <a:lstStyle>
            <a:lvl1pPr marL="0" indent="0">
              <a:buNone/>
              <a:defRPr sz="2011" b="1"/>
            </a:lvl1pPr>
            <a:lvl2pPr marL="383170" indent="0">
              <a:buNone/>
              <a:defRPr sz="1676" b="1"/>
            </a:lvl2pPr>
            <a:lvl3pPr marL="766340" indent="0">
              <a:buNone/>
              <a:defRPr sz="1509" b="1"/>
            </a:lvl3pPr>
            <a:lvl4pPr marL="1149511" indent="0">
              <a:buNone/>
              <a:defRPr sz="1341" b="1"/>
            </a:lvl4pPr>
            <a:lvl5pPr marL="1532681" indent="0">
              <a:buNone/>
              <a:defRPr sz="1341" b="1"/>
            </a:lvl5pPr>
            <a:lvl6pPr marL="1915851" indent="0">
              <a:buNone/>
              <a:defRPr sz="1341" b="1"/>
            </a:lvl6pPr>
            <a:lvl7pPr marL="2299021" indent="0">
              <a:buNone/>
              <a:defRPr sz="1341" b="1"/>
            </a:lvl7pPr>
            <a:lvl8pPr marL="2682191" indent="0">
              <a:buNone/>
              <a:defRPr sz="1341" b="1"/>
            </a:lvl8pPr>
            <a:lvl9pPr marL="3065361" indent="0">
              <a:buNone/>
              <a:defRPr sz="134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1"/>
            <a:ext cx="3304283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37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184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797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68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682"/>
            </a:lvl1pPr>
            <a:lvl2pPr>
              <a:defRPr sz="2347"/>
            </a:lvl2pPr>
            <a:lvl3pPr>
              <a:defRPr sz="2011"/>
            </a:lvl3pPr>
            <a:lvl4pPr>
              <a:defRPr sz="1676"/>
            </a:lvl4pPr>
            <a:lvl5pPr>
              <a:defRPr sz="1676"/>
            </a:lvl5pPr>
            <a:lvl6pPr>
              <a:defRPr sz="1676"/>
            </a:lvl6pPr>
            <a:lvl7pPr>
              <a:defRPr sz="1676"/>
            </a:lvl7pPr>
            <a:lvl8pPr>
              <a:defRPr sz="1676"/>
            </a:lvl8pPr>
            <a:lvl9pPr>
              <a:defRPr sz="167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41"/>
            </a:lvl1pPr>
            <a:lvl2pPr marL="383170" indent="0">
              <a:buNone/>
              <a:defRPr sz="1173"/>
            </a:lvl2pPr>
            <a:lvl3pPr marL="766340" indent="0">
              <a:buNone/>
              <a:defRPr sz="1006"/>
            </a:lvl3pPr>
            <a:lvl4pPr marL="1149511" indent="0">
              <a:buNone/>
              <a:defRPr sz="838"/>
            </a:lvl4pPr>
            <a:lvl5pPr marL="1532681" indent="0">
              <a:buNone/>
              <a:defRPr sz="838"/>
            </a:lvl5pPr>
            <a:lvl6pPr marL="1915851" indent="0">
              <a:buNone/>
              <a:defRPr sz="838"/>
            </a:lvl6pPr>
            <a:lvl7pPr marL="2299021" indent="0">
              <a:buNone/>
              <a:defRPr sz="838"/>
            </a:lvl7pPr>
            <a:lvl8pPr marL="2682191" indent="0">
              <a:buNone/>
              <a:defRPr sz="838"/>
            </a:lvl8pPr>
            <a:lvl9pPr marL="3065361" indent="0">
              <a:buNone/>
              <a:defRPr sz="8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419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68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682"/>
            </a:lvl1pPr>
            <a:lvl2pPr marL="383170" indent="0">
              <a:buNone/>
              <a:defRPr sz="2347"/>
            </a:lvl2pPr>
            <a:lvl3pPr marL="766340" indent="0">
              <a:buNone/>
              <a:defRPr sz="2011"/>
            </a:lvl3pPr>
            <a:lvl4pPr marL="1149511" indent="0">
              <a:buNone/>
              <a:defRPr sz="1676"/>
            </a:lvl4pPr>
            <a:lvl5pPr marL="1532681" indent="0">
              <a:buNone/>
              <a:defRPr sz="1676"/>
            </a:lvl5pPr>
            <a:lvl6pPr marL="1915851" indent="0">
              <a:buNone/>
              <a:defRPr sz="1676"/>
            </a:lvl6pPr>
            <a:lvl7pPr marL="2299021" indent="0">
              <a:buNone/>
              <a:defRPr sz="1676"/>
            </a:lvl7pPr>
            <a:lvl8pPr marL="2682191" indent="0">
              <a:buNone/>
              <a:defRPr sz="1676"/>
            </a:lvl8pPr>
            <a:lvl9pPr marL="3065361" indent="0">
              <a:buNone/>
              <a:defRPr sz="167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41"/>
            </a:lvl1pPr>
            <a:lvl2pPr marL="383170" indent="0">
              <a:buNone/>
              <a:defRPr sz="1173"/>
            </a:lvl2pPr>
            <a:lvl3pPr marL="766340" indent="0">
              <a:buNone/>
              <a:defRPr sz="1006"/>
            </a:lvl3pPr>
            <a:lvl4pPr marL="1149511" indent="0">
              <a:buNone/>
              <a:defRPr sz="838"/>
            </a:lvl4pPr>
            <a:lvl5pPr marL="1532681" indent="0">
              <a:buNone/>
              <a:defRPr sz="838"/>
            </a:lvl5pPr>
            <a:lvl6pPr marL="1915851" indent="0">
              <a:buNone/>
              <a:defRPr sz="838"/>
            </a:lvl6pPr>
            <a:lvl7pPr marL="2299021" indent="0">
              <a:buNone/>
              <a:defRPr sz="838"/>
            </a:lvl7pPr>
            <a:lvl8pPr marL="2682191" indent="0">
              <a:buNone/>
              <a:defRPr sz="838"/>
            </a:lvl8pPr>
            <a:lvl9pPr marL="3065361" indent="0">
              <a:buNone/>
              <a:defRPr sz="8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898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5670C-B3FB-4972-AD9D-3C3FC843D7DD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158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66340" rtl="0" eaLnBrk="1" latinLnBrk="0" hangingPunct="1">
        <a:lnSpc>
          <a:spcPct val="90000"/>
        </a:lnSpc>
        <a:spcBef>
          <a:spcPct val="0"/>
        </a:spcBef>
        <a:buNone/>
        <a:defRPr sz="36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585" indent="-191585" algn="l" defTabSz="766340" rtl="0" eaLnBrk="1" latinLnBrk="0" hangingPunct="1">
        <a:lnSpc>
          <a:spcPct val="90000"/>
        </a:lnSpc>
        <a:spcBef>
          <a:spcPts val="838"/>
        </a:spcBef>
        <a:buFont typeface="Arial" panose="020B0604020202020204" pitchFamily="34" charset="0"/>
        <a:buChar char="•"/>
        <a:defRPr sz="2347" kern="1200">
          <a:solidFill>
            <a:schemeClr val="tx1"/>
          </a:solidFill>
          <a:latin typeface="+mn-lt"/>
          <a:ea typeface="+mn-ea"/>
          <a:cs typeface="+mn-cs"/>
        </a:defRPr>
      </a:lvl1pPr>
      <a:lvl2pPr marL="574755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2011" kern="1200">
          <a:solidFill>
            <a:schemeClr val="tx1"/>
          </a:solidFill>
          <a:latin typeface="+mn-lt"/>
          <a:ea typeface="+mn-ea"/>
          <a:cs typeface="+mn-cs"/>
        </a:defRPr>
      </a:lvl2pPr>
      <a:lvl3pPr marL="957925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676" kern="1200">
          <a:solidFill>
            <a:schemeClr val="tx1"/>
          </a:solidFill>
          <a:latin typeface="+mn-lt"/>
          <a:ea typeface="+mn-ea"/>
          <a:cs typeface="+mn-cs"/>
        </a:defRPr>
      </a:lvl3pPr>
      <a:lvl4pPr marL="134109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4pPr>
      <a:lvl5pPr marL="172426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5pPr>
      <a:lvl6pPr marL="210743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6pPr>
      <a:lvl7pPr marL="249060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7pPr>
      <a:lvl8pPr marL="287377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8pPr>
      <a:lvl9pPr marL="325694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1pPr>
      <a:lvl2pPr marL="383170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2pPr>
      <a:lvl3pPr marL="766340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3pPr>
      <a:lvl4pPr marL="114951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4pPr>
      <a:lvl5pPr marL="153268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5pPr>
      <a:lvl6pPr marL="191585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6pPr>
      <a:lvl7pPr marL="229902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7pPr>
      <a:lvl8pPr marL="268219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8pPr>
      <a:lvl9pPr marL="306536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DF581C1-C4A9-4A91-9231-63C3244CC3CA}"/>
              </a:ext>
            </a:extLst>
          </p:cNvPr>
          <p:cNvSpPr txBox="1"/>
          <p:nvPr/>
        </p:nvSpPr>
        <p:spPr>
          <a:xfrm>
            <a:off x="385284" y="1878832"/>
            <a:ext cx="6301778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KG Behind These Hazel Eyes"/>
                <a:ea typeface="AGByeFelicia" panose="02000603000000000000" pitchFamily="2" charset="0"/>
              </a:rPr>
              <a:t>October 27-31, 2025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81A90C-78FA-41FC-9481-7D38794C151B}"/>
              </a:ext>
            </a:extLst>
          </p:cNvPr>
          <p:cNvSpPr txBox="1"/>
          <p:nvPr/>
        </p:nvSpPr>
        <p:spPr>
          <a:xfrm>
            <a:off x="344943" y="2743926"/>
            <a:ext cx="35009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KG Behind These Hazel Eyes" panose="02000506000000020004" pitchFamily="2" charset="0"/>
                <a:ea typeface="AGByeFelicia" panose="02000603000000000000" pitchFamily="2" charset="0"/>
              </a:rPr>
              <a:t>Important Dates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27C580-8472-4F7C-BC9C-AD0B3592B24D}"/>
              </a:ext>
            </a:extLst>
          </p:cNvPr>
          <p:cNvSpPr txBox="1"/>
          <p:nvPr/>
        </p:nvSpPr>
        <p:spPr>
          <a:xfrm>
            <a:off x="3886200" y="2770820"/>
            <a:ext cx="35009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KG Behind These Hazel Eyes" panose="02000506000000020004" pitchFamily="2" charset="0"/>
                <a:ea typeface="AGByeFelicia" panose="02000603000000000000" pitchFamily="2" charset="0"/>
              </a:rPr>
              <a:t>Reminders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95E8D9-3FA8-4713-AF4F-A4FB951BEEB0}"/>
              </a:ext>
            </a:extLst>
          </p:cNvPr>
          <p:cNvSpPr txBox="1"/>
          <p:nvPr/>
        </p:nvSpPr>
        <p:spPr>
          <a:xfrm>
            <a:off x="505903" y="6144925"/>
            <a:ext cx="6647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KG Behind These Hazel Eyes" panose="02000506000000020004" pitchFamily="2" charset="0"/>
                <a:ea typeface="AGByeFelicia" panose="02000603000000000000" pitchFamily="2" charset="0"/>
              </a:rPr>
              <a:t>What Are We Learning?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58C041-6855-410A-9C8B-D77B7F29CC43}"/>
              </a:ext>
            </a:extLst>
          </p:cNvPr>
          <p:cNvSpPr txBox="1"/>
          <p:nvPr/>
        </p:nvSpPr>
        <p:spPr>
          <a:xfrm>
            <a:off x="505903" y="3496235"/>
            <a:ext cx="3178591" cy="12618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1200" dirty="0">
              <a:solidFill>
                <a:srgbClr val="FF0000"/>
              </a:solidFill>
              <a:latin typeface="KG Miss Kindergarten" panose="02000000000000000000" pitchFamily="2" charset="0"/>
              <a:ea typeface="HelloAnnie" panose="02000603000000000000" pitchFamily="2" charset="0"/>
            </a:endParaRPr>
          </a:p>
          <a:p>
            <a:r>
              <a:rPr lang="en-US" sz="1200" dirty="0">
                <a:solidFill>
                  <a:schemeClr val="accent2"/>
                </a:solidFill>
                <a:latin typeface="KG Miss Kindergarten"/>
                <a:ea typeface="HelloAnnie" panose="02000603000000000000" pitchFamily="2" charset="0"/>
              </a:rPr>
              <a:t>Zoo field trip on Friday! Please meet us at the zoo at 9:30 if you are a chaperone. </a:t>
            </a:r>
          </a:p>
          <a:p>
            <a:endParaRPr lang="en-US" sz="1200" dirty="0">
              <a:solidFill>
                <a:srgbClr val="FF0000"/>
              </a:solidFill>
              <a:latin typeface="KG Miss Kindergarten" panose="02000000000000000000" pitchFamily="2" charset="0"/>
              <a:ea typeface="HelloAnnie" panose="02000603000000000000" pitchFamily="2" charset="0"/>
            </a:endParaRPr>
          </a:p>
          <a:p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The kids will wear their class t-shirts for the field trip.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2B5DF1-5991-4493-A1DB-DB943FD74EA6}"/>
              </a:ext>
            </a:extLst>
          </p:cNvPr>
          <p:cNvSpPr txBox="1"/>
          <p:nvPr/>
        </p:nvSpPr>
        <p:spPr>
          <a:xfrm>
            <a:off x="3953934" y="3449650"/>
            <a:ext cx="343318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Dojo me and call/email the office if you have a change in transportation or if your child joins a club after school</a:t>
            </a:r>
          </a:p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Bring a reusable water bottle to school daily (with water only)</a:t>
            </a:r>
          </a:p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Homework is optional, but encouraged</a:t>
            </a:r>
          </a:p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Check your share/snack day (they are the same day) Your child can bring in a small toy, picture, or item to share with the class on their snack day</a:t>
            </a:r>
          </a:p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Remember to look at binders daily for important papers. Remove papers daily. </a:t>
            </a:r>
          </a:p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Please make sure you are signed up for ClassDojo.</a:t>
            </a:r>
          </a:p>
          <a:p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.Check out the PTO site: https://richlandpto.org/calendar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BC18B9-271C-447C-90EB-671AA8A1B999}"/>
              </a:ext>
            </a:extLst>
          </p:cNvPr>
          <p:cNvSpPr txBox="1"/>
          <p:nvPr/>
        </p:nvSpPr>
        <p:spPr>
          <a:xfrm>
            <a:off x="667066" y="7013194"/>
            <a:ext cx="6720050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KG Miss Kindergarten"/>
                <a:ea typeface="HelloAnnie" panose="02000603000000000000" pitchFamily="2" charset="0"/>
              </a:rPr>
              <a:t>Comprehension/Theme                                                                          Upcoming Events:                                             </a:t>
            </a:r>
          </a:p>
          <a:p>
            <a:r>
              <a:rPr lang="en-US" sz="1200" dirty="0">
                <a:solidFill>
                  <a:srgbClr val="0070C0"/>
                </a:solidFill>
                <a:latin typeface="KG Miss Kindergarten"/>
                <a:ea typeface="HelloAnnie" panose="02000603000000000000" pitchFamily="2" charset="0"/>
              </a:rPr>
              <a:t>   bats/spiders</a:t>
            </a:r>
            <a:endParaRPr lang="en-US" sz="1200" dirty="0">
              <a:solidFill>
                <a:srgbClr val="0070C0"/>
              </a:solidFill>
              <a:latin typeface="KG Miss Kindergarten" panose="02000000000000000000" pitchFamily="2" charset="0"/>
              <a:ea typeface="HelloAnnie" panose="02000603000000000000" pitchFamily="2" charset="0"/>
            </a:endParaRP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KG Miss Kindergarten"/>
                <a:ea typeface="HelloAnnie" panose="02000603000000000000" pitchFamily="2" charset="0"/>
              </a:rPr>
              <a:t>Math 							</a:t>
            </a:r>
            <a:r>
              <a:rPr lang="en-US" sz="1200" dirty="0">
                <a:solidFill>
                  <a:srgbClr val="0070C0"/>
                </a:solidFill>
                <a:latin typeface="KG Miss Kindergarten"/>
                <a:ea typeface="HelloAnnie" panose="02000603000000000000" pitchFamily="2" charset="0"/>
              </a:rPr>
              <a:t>October 31st-  Zoo field trip</a:t>
            </a: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70C0"/>
                </a:solidFill>
                <a:latin typeface="KG Miss Kindergarten"/>
                <a:ea typeface="HelloAnnie" panose="02000603000000000000" pitchFamily="2" charset="0"/>
              </a:rPr>
              <a:t>addition </a:t>
            </a:r>
            <a:r>
              <a:rPr lang="en-US" sz="1200" dirty="0">
                <a:solidFill>
                  <a:srgbClr val="FF0000"/>
                </a:solidFill>
                <a:latin typeface="KG Miss Kindergarten"/>
                <a:ea typeface="HelloAnnie" panose="02000603000000000000" pitchFamily="2" charset="0"/>
              </a:rPr>
              <a:t>                    						     a                                                                                       Grammar                                                                   	             						</a:t>
            </a:r>
            <a:endParaRPr lang="en-US" sz="1200" dirty="0">
              <a:solidFill>
                <a:srgbClr val="0070C0"/>
              </a:solidFill>
              <a:latin typeface="KG Miss Kindergarten"/>
              <a:ea typeface="HelloAnnie" panose="02000603000000000000" pitchFamily="2" charset="0"/>
            </a:endParaRP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70C0"/>
                </a:solidFill>
                <a:latin typeface="KG Miss Kindergarten"/>
                <a:ea typeface="HelloAnnie" panose="02000603000000000000" pitchFamily="2" charset="0"/>
              </a:rPr>
              <a:t>Complete sentences                                                                                       			             </a:t>
            </a:r>
            <a:r>
              <a:rPr lang="en-US" sz="1200" dirty="0">
                <a:solidFill>
                  <a:srgbClr val="FF0000"/>
                </a:solidFill>
                <a:latin typeface="KG Miss Kindergarten"/>
                <a:ea typeface="HelloAnnie" panose="02000603000000000000" pitchFamily="2" charset="0"/>
              </a:rPr>
              <a:t>Letter of the week						</a:t>
            </a:r>
            <a:endParaRPr lang="en-US" sz="1200" dirty="0">
              <a:solidFill>
                <a:srgbClr val="0070C0"/>
              </a:solidFill>
              <a:latin typeface="KG Miss Kindergarten"/>
              <a:ea typeface="HelloAnnie" panose="02000603000000000000" pitchFamily="2" charset="0"/>
            </a:endParaRP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rgbClr val="0070C0"/>
                </a:solidFill>
                <a:latin typeface="KG Miss Kindergarten"/>
                <a:ea typeface="HelloAnnie" panose="02000603000000000000" pitchFamily="2" charset="0"/>
              </a:rPr>
              <a:t>Nn</a:t>
            </a:r>
            <a:endParaRPr lang="en-US" sz="1200" dirty="0">
              <a:solidFill>
                <a:srgbClr val="0070C0"/>
              </a:solidFill>
              <a:latin typeface="KG Miss Kindergarten" panose="02000000000000000000" pitchFamily="2" charset="0"/>
              <a:ea typeface="HelloAnnie" panose="02000603000000000000" pitchFamily="2" charset="0"/>
            </a:endParaRP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KG Miss Kindergarten"/>
                <a:ea typeface="HelloAnnie" panose="02000603000000000000" pitchFamily="2" charset="0"/>
              </a:rPr>
              <a:t>Sight Word of the week</a:t>
            </a:r>
          </a:p>
          <a:p>
            <a:r>
              <a:rPr lang="en-US" sz="1200" dirty="0">
                <a:solidFill>
                  <a:srgbClr val="0070C0"/>
                </a:solidFill>
                <a:latin typeface="KG Miss Kindergarten"/>
                <a:ea typeface="HelloAnnie" panose="02000603000000000000" pitchFamily="2" charset="0"/>
              </a:rPr>
              <a:t>   and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407F4BD-F71D-11AE-E2DA-92383A99F089}"/>
              </a:ext>
            </a:extLst>
          </p:cNvPr>
          <p:cNvCxnSpPr>
            <a:cxnSpLocks/>
          </p:cNvCxnSpPr>
          <p:nvPr/>
        </p:nvCxnSpPr>
        <p:spPr>
          <a:xfrm>
            <a:off x="4064261" y="6729700"/>
            <a:ext cx="0" cy="273396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9734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8B51671-A860-4DBD-BCF5-2EED6DB02C38}" vid="{30B2D8B4-52B4-4B7D-AA0D-A13DBD44EC7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TpT Vertical Product</Template>
  <TotalTime>127876</TotalTime>
  <Words>225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KG Behind These Hazel Eyes</vt:lpstr>
      <vt:lpstr>KG Miss Kindergarten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 Krigbaum</dc:creator>
  <cp:lastModifiedBy>HOLLY M HESTER</cp:lastModifiedBy>
  <cp:revision>80</cp:revision>
  <cp:lastPrinted>2025-10-24T19:34:44Z</cp:lastPrinted>
  <dcterms:created xsi:type="dcterms:W3CDTF">2019-07-11T22:13:05Z</dcterms:created>
  <dcterms:modified xsi:type="dcterms:W3CDTF">2025-10-24T19:41:26Z</dcterms:modified>
</cp:coreProperties>
</file>